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  <p:sldId id="265" r:id="rId7"/>
    <p:sldId id="263" r:id="rId8"/>
    <p:sldId id="261" r:id="rId9"/>
    <p:sldId id="262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215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7492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602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304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4177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06989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8800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2739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8726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530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4714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53B69-81DE-4ABA-B6B2-5723765EAF1C}" type="datetimeFigureOut">
              <a:rPr lang="es-MX" smtClean="0"/>
              <a:t>05/12/2022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05DE4-4F88-4825-8460-9D0CC83D2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0321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90433" y="-1441752"/>
            <a:ext cx="5112569" cy="909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225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28"/>
          <a:stretch/>
        </p:blipFill>
        <p:spPr bwMode="auto">
          <a:xfrm>
            <a:off x="-1" y="188640"/>
            <a:ext cx="4919911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101" y="179512"/>
            <a:ext cx="5199900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130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92"/>
          <a:stretch/>
        </p:blipFill>
        <p:spPr bwMode="auto">
          <a:xfrm rot="5400000">
            <a:off x="1675544" y="-1104020"/>
            <a:ext cx="5824311" cy="911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422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5724128" cy="537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765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562"/>
            <a:ext cx="419137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6"/>
          <a:stretch/>
        </p:blipFill>
        <p:spPr bwMode="auto">
          <a:xfrm>
            <a:off x="4644008" y="139420"/>
            <a:ext cx="4359425" cy="671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209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" r="13732" b="4771"/>
          <a:stretch/>
        </p:blipFill>
        <p:spPr bwMode="auto">
          <a:xfrm rot="16200000">
            <a:off x="1435089" y="-967545"/>
            <a:ext cx="6453336" cy="882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162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90" b="5468"/>
          <a:stretch/>
        </p:blipFill>
        <p:spPr bwMode="auto">
          <a:xfrm rot="16200000">
            <a:off x="1478659" y="-995980"/>
            <a:ext cx="6366191" cy="896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994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30" y="325766"/>
            <a:ext cx="9149730" cy="6559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587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8066" y="-1030552"/>
            <a:ext cx="6723366" cy="896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70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0386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84" t="2999"/>
          <a:stretch/>
        </p:blipFill>
        <p:spPr bwMode="auto">
          <a:xfrm>
            <a:off x="0" y="129568"/>
            <a:ext cx="9148947" cy="6539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691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97116" y="-1125597"/>
            <a:ext cx="514976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1472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96" t="4965" r="13038" b="19145"/>
          <a:stretch/>
        </p:blipFill>
        <p:spPr bwMode="auto">
          <a:xfrm rot="16200000">
            <a:off x="1318194" y="-967807"/>
            <a:ext cx="6831140" cy="8820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886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60" b="9432"/>
          <a:stretch/>
        </p:blipFill>
        <p:spPr bwMode="auto">
          <a:xfrm rot="16200000">
            <a:off x="2033081" y="-2037125"/>
            <a:ext cx="5053205" cy="912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7" t="15442" r="30794" b="39560"/>
          <a:stretch/>
        </p:blipFill>
        <p:spPr bwMode="auto">
          <a:xfrm rot="16200000">
            <a:off x="588257" y="3938104"/>
            <a:ext cx="2331639" cy="350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562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78"/>
          <a:stretch/>
        </p:blipFill>
        <p:spPr bwMode="auto">
          <a:xfrm>
            <a:off x="-10294" y="332656"/>
            <a:ext cx="9154294" cy="645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366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6717" y="-1240870"/>
            <a:ext cx="5157192" cy="916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599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5" y="692696"/>
            <a:ext cx="921702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884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6" y="692696"/>
            <a:ext cx="908900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483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58" r="14351" b="45390"/>
          <a:stretch/>
        </p:blipFill>
        <p:spPr bwMode="auto">
          <a:xfrm>
            <a:off x="0" y="548680"/>
            <a:ext cx="914400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311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5" y="836712"/>
            <a:ext cx="908901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9483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Presentación en pantalla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mario</dc:creator>
  <cp:lastModifiedBy>mario</cp:lastModifiedBy>
  <cp:revision>4</cp:revision>
  <dcterms:created xsi:type="dcterms:W3CDTF">2022-12-05T17:11:29Z</dcterms:created>
  <dcterms:modified xsi:type="dcterms:W3CDTF">2022-12-05T17:41:43Z</dcterms:modified>
</cp:coreProperties>
</file>